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14"/>
  </p:notesMasterIdLst>
  <p:sldIdLst>
    <p:sldId id="256" r:id="rId2"/>
    <p:sldId id="269" r:id="rId3"/>
    <p:sldId id="272" r:id="rId4"/>
    <p:sldId id="270" r:id="rId5"/>
    <p:sldId id="273" r:id="rId6"/>
    <p:sldId id="274" r:id="rId7"/>
    <p:sldId id="275" r:id="rId8"/>
    <p:sldId id="276" r:id="rId9"/>
    <p:sldId id="277" r:id="rId10"/>
    <p:sldId id="278" r:id="rId11"/>
    <p:sldId id="271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49EB86-1635-452B-B0DB-FD10DBABCED1}" type="datetimeFigureOut">
              <a:rPr lang="en-US"/>
              <a:t>3/1/2017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1204A-9C95-45FF-9F36-C3EA2D5093C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63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1204A-9C95-45FF-9F36-C3EA2D5093C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2298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1204A-9C95-45FF-9F36-C3EA2D5093C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552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1204A-9C95-45FF-9F36-C3EA2D5093C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961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1204A-9C95-45FF-9F36-C3EA2D5093C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7472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1204A-9C95-45FF-9F36-C3EA2D5093C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6436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1204A-9C95-45FF-9F36-C3EA2D5093C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3404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1204A-9C95-45FF-9F36-C3EA2D5093C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0105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1204A-9C95-45FF-9F36-C3EA2D5093C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3022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1204A-9C95-45FF-9F36-C3EA2D5093C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9683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1204A-9C95-45FF-9F36-C3EA2D5093C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25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5818C585-8C52-40AC-A051-6F388D1B8000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CFF3D4DF-E01B-444F-81B9-C1136FFBC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269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C585-8C52-40AC-A051-6F388D1B8000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3D4DF-E01B-444F-81B9-C1136FFBC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6823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C585-8C52-40AC-A051-6F388D1B8000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3D4DF-E01B-444F-81B9-C1136FFBC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8276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C585-8C52-40AC-A051-6F388D1B8000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3D4DF-E01B-444F-81B9-C1136FFBC2F6}" type="slidenum">
              <a:rPr lang="en-GB" smtClean="0"/>
              <a:t>‹#›</a:t>
            </a:fld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13979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C585-8C52-40AC-A051-6F388D1B8000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3D4DF-E01B-444F-81B9-C1136FFBC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9233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C585-8C52-40AC-A051-6F388D1B8000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3D4DF-E01B-444F-81B9-C1136FFBC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39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C585-8C52-40AC-A051-6F388D1B8000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3D4DF-E01B-444F-81B9-C1136FFBC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77561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C585-8C52-40AC-A051-6F388D1B8000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3D4DF-E01B-444F-81B9-C1136FFBC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796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C585-8C52-40AC-A051-6F388D1B8000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3D4DF-E01B-444F-81B9-C1136FFBC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1310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C585-8C52-40AC-A051-6F388D1B8000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3D4DF-E01B-444F-81B9-C1136FFBC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5450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C585-8C52-40AC-A051-6F388D1B8000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3D4DF-E01B-444F-81B9-C1136FFBC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0146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C585-8C52-40AC-A051-6F388D1B8000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3D4DF-E01B-444F-81B9-C1136FFBC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2862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C585-8C52-40AC-A051-6F388D1B8000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3D4DF-E01B-444F-81B9-C1136FFBC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805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C585-8C52-40AC-A051-6F388D1B8000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3D4DF-E01B-444F-81B9-C1136FFBC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460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C585-8C52-40AC-A051-6F388D1B8000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3D4DF-E01B-444F-81B9-C1136FFBC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497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C585-8C52-40AC-A051-6F388D1B8000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3D4DF-E01B-444F-81B9-C1136FFBC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466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C585-8C52-40AC-A051-6F388D1B8000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3D4DF-E01B-444F-81B9-C1136FFBC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199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8C585-8C52-40AC-A051-6F388D1B8000}" type="datetimeFigureOut">
              <a:rPr lang="en-GB" smtClean="0"/>
              <a:t>01/03/2017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F3D4DF-E01B-444F-81B9-C1136FFBC2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9471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echnet.microsoft.com/en-us/library/dd744301(v=ws.10).asp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://rakhesh.com/windows/notes-of-uefi-gpt-uefi-boot-process-disk-partitions-and-hyper-v-differencing-disks-with-a-generation-2-vm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Server 2016 Lab </a:t>
            </a:r>
            <a:br>
              <a:rPr lang="en-US" dirty="0"/>
            </a:br>
            <a:r>
              <a:rPr lang="en-US" dirty="0"/>
              <a:t>using DSC</a:t>
            </a:r>
            <a:endParaRPr lang="en-US" dirty="0">
              <a:solidFill>
                <a:srgbClr val="FFFFFF"/>
              </a:solidFill>
              <a:latin typeface="Tw Cen M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By Gene Laisne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57567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Anatomy of a DSC script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Configuration Block</a:t>
            </a:r>
            <a:br>
              <a:rPr lang="en-US" dirty="0"/>
            </a:br>
            <a:r>
              <a:rPr lang="en-US" dirty="0"/>
              <a:t>  zero or more parameters</a:t>
            </a:r>
            <a:br>
              <a:rPr lang="en-US" dirty="0"/>
            </a:br>
            <a:r>
              <a:rPr lang="en-US" dirty="0"/>
              <a:t>  One or more Node Block</a:t>
            </a:r>
            <a:br>
              <a:rPr lang="en-US" dirty="0"/>
            </a:br>
            <a:r>
              <a:rPr lang="en-US" dirty="0"/>
              <a:t>    One or more Resource Blocks</a:t>
            </a:r>
          </a:p>
        </p:txBody>
      </p:sp>
    </p:spTree>
    <p:extLst>
      <p:ext uri="{BB962C8B-B14F-4D97-AF65-F5344CB8AC3E}">
        <p14:creationId xmlns:p14="http://schemas.microsoft.com/office/powerpoint/2010/main" val="3808269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105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690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2249488"/>
            <a:ext cx="9906000" cy="404118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Start with little or nothing built or configured</a:t>
            </a:r>
          </a:p>
          <a:p>
            <a:r>
              <a:rPr lang="en-US" dirty="0"/>
              <a:t>Build a basic environment I could expand for testing/learning</a:t>
            </a:r>
          </a:p>
          <a:p>
            <a:r>
              <a:rPr lang="en-US" dirty="0"/>
              <a:t>Do everything in PowerShell</a:t>
            </a:r>
          </a:p>
          <a:p>
            <a:r>
              <a:rPr lang="en-US" dirty="0"/>
              <a:t>Set it &amp; Forget it!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841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 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sz="2800" dirty="0">
                <a:latin typeface="Arial"/>
              </a:rPr>
              <a:t>Domain (with one or two DCs) </a:t>
            </a:r>
          </a:p>
          <a:p>
            <a:r>
              <a:rPr lang="en-US" sz="2800" dirty="0">
                <a:latin typeface="Arial"/>
              </a:rPr>
              <a:t>At least 1 "app" server </a:t>
            </a:r>
          </a:p>
          <a:p>
            <a:r>
              <a:rPr lang="en-US" sz="2800" dirty="0">
                <a:latin typeface="Arial"/>
              </a:rPr>
              <a:t>Isolated from the Internet </a:t>
            </a:r>
          </a:p>
          <a:p>
            <a:r>
              <a:rPr lang="en-US" sz="2800" dirty="0">
                <a:latin typeface="Arial"/>
              </a:rPr>
              <a:t>Able to get updates.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516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: Rounded Corners 3"/>
          <p:cNvSpPr/>
          <p:nvPr/>
        </p:nvSpPr>
        <p:spPr>
          <a:xfrm>
            <a:off x="1287463" y="2276475"/>
            <a:ext cx="6301876" cy="33432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Isosceles Triangle 4"/>
          <p:cNvSpPr/>
          <p:nvPr/>
        </p:nvSpPr>
        <p:spPr>
          <a:xfrm>
            <a:off x="1771650" y="2505075"/>
            <a:ext cx="3215730" cy="2941416"/>
          </a:xfrm>
          <a:prstGeom prst="triangl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00675" y="2562225"/>
            <a:ext cx="1332367" cy="369887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 dirty="0"/>
              <a:t>One.com</a:t>
            </a:r>
          </a:p>
        </p:txBody>
      </p:sp>
      <p:sp>
        <p:nvSpPr>
          <p:cNvPr id="7" name="Rectangle 6"/>
          <p:cNvSpPr/>
          <p:nvPr/>
        </p:nvSpPr>
        <p:spPr>
          <a:xfrm>
            <a:off x="3212859" y="3190875"/>
            <a:ext cx="336550" cy="522655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734039" y="3857625"/>
            <a:ext cx="336550" cy="522655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207957" y="4733925"/>
            <a:ext cx="336550" cy="522655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419955" y="3648075"/>
            <a:ext cx="336550" cy="522655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169951" y="4295775"/>
            <a:ext cx="832349" cy="276999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 sz="1200" dirty="0"/>
              <a:t>WSUS01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56004" y="3445692"/>
            <a:ext cx="832349" cy="276999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 sz="1200" dirty="0"/>
              <a:t>DC01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24622" y="4122242"/>
            <a:ext cx="832349" cy="276999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 sz="1200" dirty="0"/>
              <a:t>DC02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556004" y="5038725"/>
            <a:ext cx="832349" cy="276999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 sz="1200" dirty="0"/>
              <a:t>App01</a:t>
            </a:r>
          </a:p>
        </p:txBody>
      </p:sp>
    </p:spTree>
    <p:extLst>
      <p:ext uri="{BB962C8B-B14F-4D97-AF65-F5344CB8AC3E}">
        <p14:creationId xmlns:p14="http://schemas.microsoft.com/office/powerpoint/2010/main" val="2840897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DSC Resources</a:t>
            </a:r>
          </a:p>
          <a:p>
            <a:r>
              <a:rPr lang="en-US" dirty="0"/>
              <a:t>Server 2016 ISO</a:t>
            </a:r>
          </a:p>
          <a:p>
            <a:r>
              <a:rPr lang="en-US" dirty="0"/>
              <a:t>Hyper-V</a:t>
            </a:r>
          </a:p>
          <a:p>
            <a:r>
              <a:rPr lang="en-US" dirty="0"/>
              <a:t>Base hard drive with nothing but the </a:t>
            </a:r>
            <a:r>
              <a:rPr lang="en-US" dirty="0" err="1"/>
              <a:t>Eval</a:t>
            </a:r>
            <a:r>
              <a:rPr lang="en-US" dirty="0"/>
              <a:t> version of Server 2016 on it</a:t>
            </a:r>
          </a:p>
          <a:p>
            <a:pPr lvl="1"/>
            <a:r>
              <a:rPr lang="en-US" dirty="0"/>
              <a:t>I don't want to be tweaking &amp; updating an image file.</a:t>
            </a:r>
          </a:p>
          <a:p>
            <a:pPr lvl="1"/>
            <a:r>
              <a:rPr lang="en-US" dirty="0"/>
              <a:t>I also don't want to boot this hard drive and start loosing </a:t>
            </a:r>
            <a:r>
              <a:rPr lang="en-US" dirty="0" err="1"/>
              <a:t>eval</a:t>
            </a:r>
            <a:r>
              <a:rPr lang="en-US" dirty="0"/>
              <a:t> time.</a:t>
            </a:r>
          </a:p>
        </p:txBody>
      </p:sp>
    </p:spTree>
    <p:extLst>
      <p:ext uri="{BB962C8B-B14F-4D97-AF65-F5344CB8AC3E}">
        <p14:creationId xmlns:p14="http://schemas.microsoft.com/office/powerpoint/2010/main" val="20288899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 </a:t>
            </a:r>
            <a:r>
              <a:rPr lang="en-US" dirty="0" err="1"/>
              <a:t>HArd</a:t>
            </a:r>
            <a:r>
              <a:rPr lang="en-US" dirty="0"/>
              <a:t> drive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Going with UEFI "Recommended" configuration</a:t>
            </a:r>
          </a:p>
          <a:p>
            <a:pPr lvl="1"/>
            <a:r>
              <a:rPr lang="en-US" dirty="0">
                <a:hlinkClick r:id="rId3"/>
              </a:rPr>
              <a:t>https://technet.microsoft.com/en-us/library/dd744301(v=ws.10).aspx</a:t>
            </a:r>
          </a:p>
          <a:p>
            <a:pPr lvl="1"/>
            <a:r>
              <a:rPr lang="en-US" dirty="0">
                <a:solidFill>
                  <a:srgbClr val="006400"/>
                </a:solidFill>
                <a:latin typeface="Lucida Console"/>
                <a:hlinkClick r:id="rId4"/>
              </a:rPr>
              <a:t>http://rakhesh.com/windows/notes-of-uefi-gpt-uefi-boot-process-disk-partitions-and-hyper-v-differencing-disks-with-a-generation-2-vm/</a:t>
            </a:r>
            <a:r>
              <a:rPr lang="en-US" dirty="0">
                <a:solidFill>
                  <a:srgbClr val="006400"/>
                </a:solidFill>
                <a:latin typeface="Lucida Console"/>
                <a:hlinkClick r:id=""/>
              </a:rPr>
              <a:t> 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" name="Picture 3" descr="UEFIRecomendedHardDrive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9550" y="4467225"/>
            <a:ext cx="7862127" cy="1880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455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Sysprep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Basic </a:t>
            </a:r>
            <a:r>
              <a:rPr lang="en-US" dirty="0" err="1"/>
              <a:t>sysprep</a:t>
            </a:r>
          </a:p>
          <a:p>
            <a:pPr lvl="1"/>
            <a:r>
              <a:rPr lang="en-US" dirty="0"/>
              <a:t>No computer name (I'll do that in DSC)</a:t>
            </a:r>
          </a:p>
          <a:p>
            <a:pPr lvl="1"/>
            <a:r>
              <a:rPr lang="en-US" dirty="0"/>
              <a:t>Set the password</a:t>
            </a:r>
          </a:p>
          <a:p>
            <a:pPr lvl="1"/>
            <a:r>
              <a:rPr lang="en-US" dirty="0"/>
              <a:t>Time zone</a:t>
            </a:r>
          </a:p>
          <a:p>
            <a:pPr lvl="1"/>
            <a:r>
              <a:rPr lang="en-US" dirty="0"/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3718907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DSC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/>
              <a:t>PSDesiredStateConfiguraiton</a:t>
            </a:r>
            <a:r>
              <a:rPr lang="en-US" dirty="0"/>
              <a:t> - DSC "mothership"</a:t>
            </a:r>
          </a:p>
          <a:p>
            <a:r>
              <a:rPr lang="en-US" dirty="0" err="1"/>
              <a:t>xHyper</a:t>
            </a:r>
            <a:r>
              <a:rPr lang="en-US" dirty="0"/>
              <a:t>-V - Configure and manage Hyper-V host</a:t>
            </a:r>
          </a:p>
          <a:p>
            <a:r>
              <a:rPr lang="en-US" dirty="0" err="1"/>
              <a:t>xActiveDirectory</a:t>
            </a:r>
            <a:r>
              <a:rPr lang="en-US" dirty="0"/>
              <a:t> - Configure and manage Active Directory</a:t>
            </a:r>
          </a:p>
          <a:p>
            <a:r>
              <a:rPr lang="en-US" dirty="0" err="1"/>
              <a:t>xNetworking</a:t>
            </a:r>
            <a:r>
              <a:rPr lang="en-US" dirty="0"/>
              <a:t> - Configure and manage </a:t>
            </a:r>
          </a:p>
          <a:p>
            <a:r>
              <a:rPr lang="en-US" dirty="0" err="1"/>
              <a:t>xPendingReboot</a:t>
            </a:r>
            <a:r>
              <a:rPr lang="en-US" dirty="0"/>
              <a:t> - Allows DSC to reboot the system if it is required.</a:t>
            </a:r>
          </a:p>
          <a:p>
            <a:r>
              <a:rPr lang="en-US" dirty="0" err="1"/>
              <a:t>XComputerManagement</a:t>
            </a:r>
            <a:r>
              <a:rPr lang="en-US" dirty="0"/>
              <a:t> - rename system, join domain.</a:t>
            </a:r>
          </a:p>
        </p:txBody>
      </p:sp>
    </p:spTree>
    <p:extLst>
      <p:ext uri="{BB962C8B-B14F-4D97-AF65-F5344CB8AC3E}">
        <p14:creationId xmlns:p14="http://schemas.microsoft.com/office/powerpoint/2010/main" val="3670322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DSC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/>
              <a:t>PowerShellGallery</a:t>
            </a:r>
            <a:r>
              <a:rPr lang="en-US" dirty="0"/>
              <a:t>, </a:t>
            </a:r>
            <a:r>
              <a:rPr lang="en-US" dirty="0" err="1"/>
              <a:t>PowerShellGet</a:t>
            </a:r>
            <a:r>
              <a:rPr lang="en-US" dirty="0"/>
              <a:t> &amp; </a:t>
            </a:r>
            <a:r>
              <a:rPr lang="en-US" dirty="0" err="1"/>
              <a:t>Packagemanagement</a:t>
            </a:r>
          </a:p>
          <a:p>
            <a:pPr lvl="1"/>
            <a:r>
              <a:rPr lang="en-US" dirty="0"/>
              <a:t>Find-</a:t>
            </a:r>
            <a:r>
              <a:rPr lang="en-US" dirty="0" err="1"/>
              <a:t>DSCResource</a:t>
            </a:r>
          </a:p>
          <a:p>
            <a:pPr lvl="1"/>
            <a:r>
              <a:rPr lang="en-US" dirty="0"/>
              <a:t>Install-module</a:t>
            </a:r>
          </a:p>
          <a:p>
            <a:pPr lvl="1"/>
            <a:r>
              <a:rPr lang="en-US" dirty="0"/>
              <a:t>Get-</a:t>
            </a:r>
            <a:r>
              <a:rPr lang="en-US" dirty="0" err="1"/>
              <a:t>DSCResource</a:t>
            </a:r>
          </a:p>
          <a:p>
            <a:r>
              <a:rPr lang="en-US" dirty="0"/>
              <a:t>What's the 'x' or 'c' for ?</a:t>
            </a:r>
          </a:p>
          <a:p>
            <a:pPr lvl="1"/>
            <a:r>
              <a:rPr lang="en-US" dirty="0"/>
              <a:t>'x' = '</a:t>
            </a:r>
            <a:r>
              <a:rPr lang="en-US" dirty="0" err="1"/>
              <a:t>Experamental</a:t>
            </a:r>
            <a:r>
              <a:rPr lang="en-US" dirty="0"/>
              <a:t>' used by Microsoft</a:t>
            </a:r>
          </a:p>
          <a:p>
            <a:pPr lvl="1"/>
            <a:r>
              <a:rPr lang="en-US" dirty="0"/>
              <a:t>'c' = 'Community' Microsoft DSC resources modified by the community (!</a:t>
            </a:r>
            <a:r>
              <a:rPr lang="en-US" dirty="0" err="1"/>
              <a:t>Micorosoft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0177338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TC104033919[[fn=Circuit]]</Template>
  <TotalTime>233</TotalTime>
  <Words>559</Words>
  <Application>Microsoft Office PowerPoint</Application>
  <PresentationFormat>Widescreen</PresentationFormat>
  <Paragraphs>85</Paragraphs>
  <Slides>12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Circuit</vt:lpstr>
      <vt:lpstr>Server 2016 Lab  using DSC</vt:lpstr>
      <vt:lpstr>Goals</vt:lpstr>
      <vt:lpstr>Lab Results</vt:lpstr>
      <vt:lpstr>Design</vt:lpstr>
      <vt:lpstr>Requirements</vt:lpstr>
      <vt:lpstr>Base HArd drive</vt:lpstr>
      <vt:lpstr>Sysprep</vt:lpstr>
      <vt:lpstr>DSC resources</vt:lpstr>
      <vt:lpstr>Getting DSC resources</vt:lpstr>
      <vt:lpstr>Anatomy of a DSC script</vt:lpstr>
      <vt:lpstr>Demo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Gene Laisne</dc:creator>
  <cp:lastModifiedBy>Gene Laisne</cp:lastModifiedBy>
  <cp:revision>17</cp:revision>
  <dcterms:created xsi:type="dcterms:W3CDTF">2014-10-26T16:01:54Z</dcterms:created>
  <dcterms:modified xsi:type="dcterms:W3CDTF">2017-03-01T05:46:37Z</dcterms:modified>
</cp:coreProperties>
</file>